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1" r:id="rId8"/>
    <p:sldId id="262" r:id="rId9"/>
    <p:sldId id="263" r:id="rId10"/>
    <p:sldId id="266" r:id="rId11"/>
    <p:sldId id="264" r:id="rId12"/>
    <p:sldId id="265" r:id="rId13"/>
    <p:sldId id="267"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41" autoAdjust="0"/>
  </p:normalViewPr>
  <p:slideViewPr>
    <p:cSldViewPr>
      <p:cViewPr>
        <p:scale>
          <a:sx n="68" d="100"/>
          <a:sy n="68" d="100"/>
        </p:scale>
        <p:origin x="-1446"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61EEA-C2DA-4906-B2D6-8AFACD478E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62A5BC7-2C61-4B32-9133-B33C74DD77AE}">
      <dgm:prSet phldrT="[Metin]"/>
      <dgm:spPr/>
      <dgm:t>
        <a:bodyPr/>
        <a:lstStyle/>
        <a:p>
          <a:r>
            <a:rPr lang="tr-TR" dirty="0" smtClean="0"/>
            <a:t>Sercan İLİK – Müdür Yardımcısı/BT</a:t>
          </a:r>
          <a:endParaRPr lang="tr-TR" dirty="0"/>
        </a:p>
      </dgm:t>
    </dgm:pt>
    <dgm:pt modelId="{80E39FD0-8702-43BC-84BF-2A3DA09BE58A}" type="parTrans" cxnId="{DF1791A4-9AC0-4A10-AE48-A703428481E6}">
      <dgm:prSet/>
      <dgm:spPr/>
      <dgm:t>
        <a:bodyPr/>
        <a:lstStyle/>
        <a:p>
          <a:endParaRPr lang="tr-TR"/>
        </a:p>
      </dgm:t>
    </dgm:pt>
    <dgm:pt modelId="{E9FCB27B-68FB-460B-B8F6-626F86A62FCF}" type="sibTrans" cxnId="{DF1791A4-9AC0-4A10-AE48-A703428481E6}">
      <dgm:prSet/>
      <dgm:spPr/>
      <dgm:t>
        <a:bodyPr/>
        <a:lstStyle/>
        <a:p>
          <a:endParaRPr lang="tr-TR"/>
        </a:p>
      </dgm:t>
    </dgm:pt>
    <dgm:pt modelId="{5135938E-8FFC-4896-BC1B-3DB48ACEE309}">
      <dgm:prSet phldrT="[Metin]"/>
      <dgm:spPr/>
      <dgm:t>
        <a:bodyPr/>
        <a:lstStyle/>
        <a:p>
          <a:r>
            <a:rPr lang="tr-TR" dirty="0" smtClean="0"/>
            <a:t>Emrah ÖZKAN – Sosyal Bilgiler</a:t>
          </a:r>
          <a:endParaRPr lang="tr-TR" dirty="0"/>
        </a:p>
      </dgm:t>
    </dgm:pt>
    <dgm:pt modelId="{41A4A927-EFDA-4C6A-8945-3366C3CE12B3}" type="parTrans" cxnId="{A2303140-2A52-4A49-ADE5-07C95053F505}">
      <dgm:prSet/>
      <dgm:spPr/>
      <dgm:t>
        <a:bodyPr/>
        <a:lstStyle/>
        <a:p>
          <a:endParaRPr lang="tr-TR"/>
        </a:p>
      </dgm:t>
    </dgm:pt>
    <dgm:pt modelId="{34852CF9-9C2E-4740-A8EE-829C308CE1D8}" type="sibTrans" cxnId="{A2303140-2A52-4A49-ADE5-07C95053F505}">
      <dgm:prSet/>
      <dgm:spPr/>
      <dgm:t>
        <a:bodyPr/>
        <a:lstStyle/>
        <a:p>
          <a:endParaRPr lang="tr-TR"/>
        </a:p>
      </dgm:t>
    </dgm:pt>
    <dgm:pt modelId="{A0CC67A9-49A4-442F-9756-132075597E31}">
      <dgm:prSet/>
      <dgm:spPr/>
      <dgm:t>
        <a:bodyPr/>
        <a:lstStyle/>
        <a:p>
          <a:r>
            <a:rPr lang="tr-TR" dirty="0" smtClean="0"/>
            <a:t>Saffet GELMEZ - Matematik</a:t>
          </a:r>
          <a:endParaRPr lang="tr-TR" dirty="0"/>
        </a:p>
      </dgm:t>
    </dgm:pt>
    <dgm:pt modelId="{90B2EC71-A323-4B19-A31F-F9991667BA9C}" type="parTrans" cxnId="{11128B1E-9840-40C4-BBA8-AAB5F03BC66F}">
      <dgm:prSet/>
      <dgm:spPr/>
      <dgm:t>
        <a:bodyPr/>
        <a:lstStyle/>
        <a:p>
          <a:endParaRPr lang="tr-TR"/>
        </a:p>
      </dgm:t>
    </dgm:pt>
    <dgm:pt modelId="{97DC1CC9-E7EF-4364-8963-5519812B27BC}" type="sibTrans" cxnId="{11128B1E-9840-40C4-BBA8-AAB5F03BC66F}">
      <dgm:prSet/>
      <dgm:spPr/>
      <dgm:t>
        <a:bodyPr/>
        <a:lstStyle/>
        <a:p>
          <a:endParaRPr lang="tr-TR"/>
        </a:p>
      </dgm:t>
    </dgm:pt>
    <dgm:pt modelId="{2E2ABCAF-E29A-4D02-8C4D-71409470BF71}">
      <dgm:prSet/>
      <dgm:spPr/>
      <dgm:t>
        <a:bodyPr/>
        <a:lstStyle/>
        <a:p>
          <a:r>
            <a:rPr lang="tr-TR" dirty="0" smtClean="0"/>
            <a:t>Aylin ÇAKI BUHAN – Fen Bilimler</a:t>
          </a:r>
          <a:endParaRPr lang="tr-TR" dirty="0"/>
        </a:p>
      </dgm:t>
    </dgm:pt>
    <dgm:pt modelId="{2BF3F4E2-EB23-4869-B13D-B12277303205}" type="parTrans" cxnId="{F1749607-6D42-4A6A-B807-5BBC14D95969}">
      <dgm:prSet/>
      <dgm:spPr/>
      <dgm:t>
        <a:bodyPr/>
        <a:lstStyle/>
        <a:p>
          <a:endParaRPr lang="tr-TR"/>
        </a:p>
      </dgm:t>
    </dgm:pt>
    <dgm:pt modelId="{E43F85AF-7A35-4ACB-BFE0-F8F792718C32}" type="sibTrans" cxnId="{F1749607-6D42-4A6A-B807-5BBC14D95969}">
      <dgm:prSet/>
      <dgm:spPr/>
      <dgm:t>
        <a:bodyPr/>
        <a:lstStyle/>
        <a:p>
          <a:endParaRPr lang="tr-TR"/>
        </a:p>
      </dgm:t>
    </dgm:pt>
    <dgm:pt modelId="{52058EA1-E9ED-464E-B034-B2FA77CF8011}">
      <dgm:prSet/>
      <dgm:spPr/>
      <dgm:t>
        <a:bodyPr/>
        <a:lstStyle/>
        <a:p>
          <a:r>
            <a:rPr lang="tr-TR" dirty="0" smtClean="0"/>
            <a:t>Şahin CAM – Din Kültürü ve </a:t>
          </a:r>
          <a:r>
            <a:rPr lang="tr-TR" dirty="0" err="1" smtClean="0"/>
            <a:t>Ahl</a:t>
          </a:r>
          <a:r>
            <a:rPr lang="tr-TR" dirty="0" smtClean="0"/>
            <a:t>. </a:t>
          </a:r>
          <a:r>
            <a:rPr lang="tr-TR" dirty="0" err="1" smtClean="0"/>
            <a:t>Bl</a:t>
          </a:r>
          <a:r>
            <a:rPr lang="tr-TR" dirty="0" smtClean="0"/>
            <a:t>.</a:t>
          </a:r>
          <a:endParaRPr lang="tr-TR" dirty="0"/>
        </a:p>
      </dgm:t>
    </dgm:pt>
    <dgm:pt modelId="{894DC861-4EEC-4605-8EDC-1D4DF38ACB95}" type="parTrans" cxnId="{81947BF3-44FC-4FD4-9A01-672DEC8F8D2F}">
      <dgm:prSet/>
      <dgm:spPr/>
      <dgm:t>
        <a:bodyPr/>
        <a:lstStyle/>
        <a:p>
          <a:endParaRPr lang="tr-TR"/>
        </a:p>
      </dgm:t>
    </dgm:pt>
    <dgm:pt modelId="{4930037B-5226-418C-8994-041D3591531E}" type="sibTrans" cxnId="{81947BF3-44FC-4FD4-9A01-672DEC8F8D2F}">
      <dgm:prSet/>
      <dgm:spPr/>
      <dgm:t>
        <a:bodyPr/>
        <a:lstStyle/>
        <a:p>
          <a:endParaRPr lang="tr-TR"/>
        </a:p>
      </dgm:t>
    </dgm:pt>
    <dgm:pt modelId="{0462924D-AB0A-4796-B81B-ED165988443F}">
      <dgm:prSet/>
      <dgm:spPr/>
      <dgm:t>
        <a:bodyPr/>
        <a:lstStyle/>
        <a:p>
          <a:r>
            <a:rPr lang="tr-TR" dirty="0" smtClean="0"/>
            <a:t>Cihan BUHAN - Türkçe</a:t>
          </a:r>
          <a:endParaRPr lang="tr-TR" dirty="0"/>
        </a:p>
      </dgm:t>
    </dgm:pt>
    <dgm:pt modelId="{5764BA51-1C6D-4214-BC5D-2ED3B1AB295D}" type="parTrans" cxnId="{07C05C85-2E7D-4816-9D71-009F5CF22815}">
      <dgm:prSet/>
      <dgm:spPr/>
      <dgm:t>
        <a:bodyPr/>
        <a:lstStyle/>
        <a:p>
          <a:endParaRPr lang="tr-TR"/>
        </a:p>
      </dgm:t>
    </dgm:pt>
    <dgm:pt modelId="{62F1DFDD-B026-4655-9E10-F9F21DDE6D71}" type="sibTrans" cxnId="{07C05C85-2E7D-4816-9D71-009F5CF22815}">
      <dgm:prSet/>
      <dgm:spPr/>
      <dgm:t>
        <a:bodyPr/>
        <a:lstStyle/>
        <a:p>
          <a:endParaRPr lang="tr-TR"/>
        </a:p>
      </dgm:t>
    </dgm:pt>
    <dgm:pt modelId="{8E77F282-962A-4491-BB3C-1AF5669D1BF5}" type="pres">
      <dgm:prSet presAssocID="{54A61EEA-C2DA-4906-B2D6-8AFACD478EC0}" presName="linear" presStyleCnt="0">
        <dgm:presLayoutVars>
          <dgm:animLvl val="lvl"/>
          <dgm:resizeHandles val="exact"/>
        </dgm:presLayoutVars>
      </dgm:prSet>
      <dgm:spPr/>
    </dgm:pt>
    <dgm:pt modelId="{2B524E69-9973-4AC8-99ED-8DC66E0803C9}" type="pres">
      <dgm:prSet presAssocID="{E62A5BC7-2C61-4B32-9133-B33C74DD77AE}" presName="parentText" presStyleLbl="node1" presStyleIdx="0" presStyleCnt="6">
        <dgm:presLayoutVars>
          <dgm:chMax val="0"/>
          <dgm:bulletEnabled val="1"/>
        </dgm:presLayoutVars>
      </dgm:prSet>
      <dgm:spPr/>
      <dgm:t>
        <a:bodyPr/>
        <a:lstStyle/>
        <a:p>
          <a:endParaRPr lang="tr-TR"/>
        </a:p>
      </dgm:t>
    </dgm:pt>
    <dgm:pt modelId="{812754F7-E2D0-4D46-998B-A14DC76A37EA}" type="pres">
      <dgm:prSet presAssocID="{E9FCB27B-68FB-460B-B8F6-626F86A62FCF}" presName="spacer" presStyleCnt="0"/>
      <dgm:spPr/>
    </dgm:pt>
    <dgm:pt modelId="{C6513EC9-7B92-4009-9D09-36AC2407B6ED}" type="pres">
      <dgm:prSet presAssocID="{5135938E-8FFC-4896-BC1B-3DB48ACEE309}" presName="parentText" presStyleLbl="node1" presStyleIdx="1" presStyleCnt="6">
        <dgm:presLayoutVars>
          <dgm:chMax val="0"/>
          <dgm:bulletEnabled val="1"/>
        </dgm:presLayoutVars>
      </dgm:prSet>
      <dgm:spPr/>
      <dgm:t>
        <a:bodyPr/>
        <a:lstStyle/>
        <a:p>
          <a:endParaRPr lang="tr-TR"/>
        </a:p>
      </dgm:t>
    </dgm:pt>
    <dgm:pt modelId="{77FBA448-0AB7-428A-AE1A-0057452913FF}" type="pres">
      <dgm:prSet presAssocID="{34852CF9-9C2E-4740-A8EE-829C308CE1D8}" presName="spacer" presStyleCnt="0"/>
      <dgm:spPr/>
    </dgm:pt>
    <dgm:pt modelId="{CDCF0F22-0D76-4EBB-A766-F435EE976FC8}" type="pres">
      <dgm:prSet presAssocID="{2E2ABCAF-E29A-4D02-8C4D-71409470BF71}" presName="parentText" presStyleLbl="node1" presStyleIdx="2" presStyleCnt="6">
        <dgm:presLayoutVars>
          <dgm:chMax val="0"/>
          <dgm:bulletEnabled val="1"/>
        </dgm:presLayoutVars>
      </dgm:prSet>
      <dgm:spPr/>
    </dgm:pt>
    <dgm:pt modelId="{79945337-5266-4525-8BE6-4DF0936A98DA}" type="pres">
      <dgm:prSet presAssocID="{E43F85AF-7A35-4ACB-BFE0-F8F792718C32}" presName="spacer" presStyleCnt="0"/>
      <dgm:spPr/>
    </dgm:pt>
    <dgm:pt modelId="{16E8B723-D91C-4E91-858C-40D1395EA753}" type="pres">
      <dgm:prSet presAssocID="{0462924D-AB0A-4796-B81B-ED165988443F}" presName="parentText" presStyleLbl="node1" presStyleIdx="3" presStyleCnt="6">
        <dgm:presLayoutVars>
          <dgm:chMax val="0"/>
          <dgm:bulletEnabled val="1"/>
        </dgm:presLayoutVars>
      </dgm:prSet>
      <dgm:spPr/>
      <dgm:t>
        <a:bodyPr/>
        <a:lstStyle/>
        <a:p>
          <a:endParaRPr lang="tr-TR"/>
        </a:p>
      </dgm:t>
    </dgm:pt>
    <dgm:pt modelId="{00C8D91C-3CA9-4B79-84EA-FB0029F9F319}" type="pres">
      <dgm:prSet presAssocID="{62F1DFDD-B026-4655-9E10-F9F21DDE6D71}" presName="spacer" presStyleCnt="0"/>
      <dgm:spPr/>
    </dgm:pt>
    <dgm:pt modelId="{22936495-AFEB-495B-A52C-5317E52F07CF}" type="pres">
      <dgm:prSet presAssocID="{52058EA1-E9ED-464E-B034-B2FA77CF8011}" presName="parentText" presStyleLbl="node1" presStyleIdx="4" presStyleCnt="6">
        <dgm:presLayoutVars>
          <dgm:chMax val="0"/>
          <dgm:bulletEnabled val="1"/>
        </dgm:presLayoutVars>
      </dgm:prSet>
      <dgm:spPr/>
      <dgm:t>
        <a:bodyPr/>
        <a:lstStyle/>
        <a:p>
          <a:endParaRPr lang="tr-TR"/>
        </a:p>
      </dgm:t>
    </dgm:pt>
    <dgm:pt modelId="{571484DF-4B45-4ED3-97BA-D68F71914BA5}" type="pres">
      <dgm:prSet presAssocID="{4930037B-5226-418C-8994-041D3591531E}" presName="spacer" presStyleCnt="0"/>
      <dgm:spPr/>
    </dgm:pt>
    <dgm:pt modelId="{4A8FE529-3B53-4B80-BC21-327B27B81F48}" type="pres">
      <dgm:prSet presAssocID="{A0CC67A9-49A4-442F-9756-132075597E31}" presName="parentText" presStyleLbl="node1" presStyleIdx="5" presStyleCnt="6">
        <dgm:presLayoutVars>
          <dgm:chMax val="0"/>
          <dgm:bulletEnabled val="1"/>
        </dgm:presLayoutVars>
      </dgm:prSet>
      <dgm:spPr/>
    </dgm:pt>
  </dgm:ptLst>
  <dgm:cxnLst>
    <dgm:cxn modelId="{A2303140-2A52-4A49-ADE5-07C95053F505}" srcId="{54A61EEA-C2DA-4906-B2D6-8AFACD478EC0}" destId="{5135938E-8FFC-4896-BC1B-3DB48ACEE309}" srcOrd="1" destOrd="0" parTransId="{41A4A927-EFDA-4C6A-8945-3366C3CE12B3}" sibTransId="{34852CF9-9C2E-4740-A8EE-829C308CE1D8}"/>
    <dgm:cxn modelId="{07C05C85-2E7D-4816-9D71-009F5CF22815}" srcId="{54A61EEA-C2DA-4906-B2D6-8AFACD478EC0}" destId="{0462924D-AB0A-4796-B81B-ED165988443F}" srcOrd="3" destOrd="0" parTransId="{5764BA51-1C6D-4214-BC5D-2ED3B1AB295D}" sibTransId="{62F1DFDD-B026-4655-9E10-F9F21DDE6D71}"/>
    <dgm:cxn modelId="{F1749607-6D42-4A6A-B807-5BBC14D95969}" srcId="{54A61EEA-C2DA-4906-B2D6-8AFACD478EC0}" destId="{2E2ABCAF-E29A-4D02-8C4D-71409470BF71}" srcOrd="2" destOrd="0" parTransId="{2BF3F4E2-EB23-4869-B13D-B12277303205}" sibTransId="{E43F85AF-7A35-4ACB-BFE0-F8F792718C32}"/>
    <dgm:cxn modelId="{AE238A91-4656-43C0-8892-F314693FA7B0}" type="presOf" srcId="{5135938E-8FFC-4896-BC1B-3DB48ACEE309}" destId="{C6513EC9-7B92-4009-9D09-36AC2407B6ED}" srcOrd="0" destOrd="0" presId="urn:microsoft.com/office/officeart/2005/8/layout/vList2"/>
    <dgm:cxn modelId="{2C9C48EA-F674-417E-A4FB-77D31A04D472}" type="presOf" srcId="{2E2ABCAF-E29A-4D02-8C4D-71409470BF71}" destId="{CDCF0F22-0D76-4EBB-A766-F435EE976FC8}" srcOrd="0" destOrd="0" presId="urn:microsoft.com/office/officeart/2005/8/layout/vList2"/>
    <dgm:cxn modelId="{A8BAB1A6-2211-4CE8-80AA-D6C133FC345B}" type="presOf" srcId="{0462924D-AB0A-4796-B81B-ED165988443F}" destId="{16E8B723-D91C-4E91-858C-40D1395EA753}" srcOrd="0" destOrd="0" presId="urn:microsoft.com/office/officeart/2005/8/layout/vList2"/>
    <dgm:cxn modelId="{3964B77E-1C00-4B5A-B2A9-9A3C982F9603}" type="presOf" srcId="{54A61EEA-C2DA-4906-B2D6-8AFACD478EC0}" destId="{8E77F282-962A-4491-BB3C-1AF5669D1BF5}" srcOrd="0" destOrd="0" presId="urn:microsoft.com/office/officeart/2005/8/layout/vList2"/>
    <dgm:cxn modelId="{11128B1E-9840-40C4-BBA8-AAB5F03BC66F}" srcId="{54A61EEA-C2DA-4906-B2D6-8AFACD478EC0}" destId="{A0CC67A9-49A4-442F-9756-132075597E31}" srcOrd="5" destOrd="0" parTransId="{90B2EC71-A323-4B19-A31F-F9991667BA9C}" sibTransId="{97DC1CC9-E7EF-4364-8963-5519812B27BC}"/>
    <dgm:cxn modelId="{93CB3E67-B929-4703-9BF8-9544734EB2B1}" type="presOf" srcId="{A0CC67A9-49A4-442F-9756-132075597E31}" destId="{4A8FE529-3B53-4B80-BC21-327B27B81F48}" srcOrd="0" destOrd="0" presId="urn:microsoft.com/office/officeart/2005/8/layout/vList2"/>
    <dgm:cxn modelId="{88C9A59D-58DD-4F25-9730-CD3165DA17CB}" type="presOf" srcId="{52058EA1-E9ED-464E-B034-B2FA77CF8011}" destId="{22936495-AFEB-495B-A52C-5317E52F07CF}" srcOrd="0" destOrd="0" presId="urn:microsoft.com/office/officeart/2005/8/layout/vList2"/>
    <dgm:cxn modelId="{DF1791A4-9AC0-4A10-AE48-A703428481E6}" srcId="{54A61EEA-C2DA-4906-B2D6-8AFACD478EC0}" destId="{E62A5BC7-2C61-4B32-9133-B33C74DD77AE}" srcOrd="0" destOrd="0" parTransId="{80E39FD0-8702-43BC-84BF-2A3DA09BE58A}" sibTransId="{E9FCB27B-68FB-460B-B8F6-626F86A62FCF}"/>
    <dgm:cxn modelId="{CD330C83-C283-4EBD-9A3F-5308C736D77D}" type="presOf" srcId="{E62A5BC7-2C61-4B32-9133-B33C74DD77AE}" destId="{2B524E69-9973-4AC8-99ED-8DC66E0803C9}" srcOrd="0" destOrd="0" presId="urn:microsoft.com/office/officeart/2005/8/layout/vList2"/>
    <dgm:cxn modelId="{81947BF3-44FC-4FD4-9A01-672DEC8F8D2F}" srcId="{54A61EEA-C2DA-4906-B2D6-8AFACD478EC0}" destId="{52058EA1-E9ED-464E-B034-B2FA77CF8011}" srcOrd="4" destOrd="0" parTransId="{894DC861-4EEC-4605-8EDC-1D4DF38ACB95}" sibTransId="{4930037B-5226-418C-8994-041D3591531E}"/>
    <dgm:cxn modelId="{C7499E76-D772-48B0-A90C-07BA6411DB21}" type="presParOf" srcId="{8E77F282-962A-4491-BB3C-1AF5669D1BF5}" destId="{2B524E69-9973-4AC8-99ED-8DC66E0803C9}" srcOrd="0" destOrd="0" presId="urn:microsoft.com/office/officeart/2005/8/layout/vList2"/>
    <dgm:cxn modelId="{1E19F3F3-B843-4F1B-9563-8B817573ECE2}" type="presParOf" srcId="{8E77F282-962A-4491-BB3C-1AF5669D1BF5}" destId="{812754F7-E2D0-4D46-998B-A14DC76A37EA}" srcOrd="1" destOrd="0" presId="urn:microsoft.com/office/officeart/2005/8/layout/vList2"/>
    <dgm:cxn modelId="{BECD1045-C76C-4A9D-8CBB-E9236ED9735C}" type="presParOf" srcId="{8E77F282-962A-4491-BB3C-1AF5669D1BF5}" destId="{C6513EC9-7B92-4009-9D09-36AC2407B6ED}" srcOrd="2" destOrd="0" presId="urn:microsoft.com/office/officeart/2005/8/layout/vList2"/>
    <dgm:cxn modelId="{B48AF781-146D-479F-8D62-4EE0A2CE1771}" type="presParOf" srcId="{8E77F282-962A-4491-BB3C-1AF5669D1BF5}" destId="{77FBA448-0AB7-428A-AE1A-0057452913FF}" srcOrd="3" destOrd="0" presId="urn:microsoft.com/office/officeart/2005/8/layout/vList2"/>
    <dgm:cxn modelId="{A07274BC-7EC3-4FE0-87E9-BC94D70895E4}" type="presParOf" srcId="{8E77F282-962A-4491-BB3C-1AF5669D1BF5}" destId="{CDCF0F22-0D76-4EBB-A766-F435EE976FC8}" srcOrd="4" destOrd="0" presId="urn:microsoft.com/office/officeart/2005/8/layout/vList2"/>
    <dgm:cxn modelId="{BA121272-A583-4EB9-A6A4-49A5E910C397}" type="presParOf" srcId="{8E77F282-962A-4491-BB3C-1AF5669D1BF5}" destId="{79945337-5266-4525-8BE6-4DF0936A98DA}" srcOrd="5" destOrd="0" presId="urn:microsoft.com/office/officeart/2005/8/layout/vList2"/>
    <dgm:cxn modelId="{D21C339F-24AA-494C-9E74-D08C49CB1BFF}" type="presParOf" srcId="{8E77F282-962A-4491-BB3C-1AF5669D1BF5}" destId="{16E8B723-D91C-4E91-858C-40D1395EA753}" srcOrd="6" destOrd="0" presId="urn:microsoft.com/office/officeart/2005/8/layout/vList2"/>
    <dgm:cxn modelId="{BBEBA925-7F04-4C5C-A153-0C65241030EF}" type="presParOf" srcId="{8E77F282-962A-4491-BB3C-1AF5669D1BF5}" destId="{00C8D91C-3CA9-4B79-84EA-FB0029F9F319}" srcOrd="7" destOrd="0" presId="urn:microsoft.com/office/officeart/2005/8/layout/vList2"/>
    <dgm:cxn modelId="{5C37B3E3-F6F1-42D4-96A9-96ED7B1B9FAA}" type="presParOf" srcId="{8E77F282-962A-4491-BB3C-1AF5669D1BF5}" destId="{22936495-AFEB-495B-A52C-5317E52F07CF}" srcOrd="8" destOrd="0" presId="urn:microsoft.com/office/officeart/2005/8/layout/vList2"/>
    <dgm:cxn modelId="{01493727-9E5F-4A80-8E96-056229B80B7F}" type="presParOf" srcId="{8E77F282-962A-4491-BB3C-1AF5669D1BF5}" destId="{571484DF-4B45-4ED3-97BA-D68F71914BA5}" srcOrd="9" destOrd="0" presId="urn:microsoft.com/office/officeart/2005/8/layout/vList2"/>
    <dgm:cxn modelId="{34F66BAC-ACDA-4B77-BD55-8461EAB403E0}" type="presParOf" srcId="{8E77F282-962A-4491-BB3C-1AF5669D1BF5}" destId="{4A8FE529-3B53-4B80-BC21-327B27B81F48}"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524E69-9973-4AC8-99ED-8DC66E0803C9}">
      <dsp:nvSpPr>
        <dsp:cNvPr id="0" name=""/>
        <dsp:cNvSpPr/>
      </dsp:nvSpPr>
      <dsp:spPr>
        <a:xfrm>
          <a:off x="0" y="171"/>
          <a:ext cx="3888432" cy="46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Sercan İLİK – Müdür Yardımcısı/BT</a:t>
          </a:r>
          <a:endParaRPr lang="tr-TR" sz="2000" kern="1200" dirty="0"/>
        </a:p>
      </dsp:txBody>
      <dsp:txXfrm>
        <a:off x="0" y="171"/>
        <a:ext cx="3888432" cy="468000"/>
      </dsp:txXfrm>
    </dsp:sp>
    <dsp:sp modelId="{C6513EC9-7B92-4009-9D09-36AC2407B6ED}">
      <dsp:nvSpPr>
        <dsp:cNvPr id="0" name=""/>
        <dsp:cNvSpPr/>
      </dsp:nvSpPr>
      <dsp:spPr>
        <a:xfrm>
          <a:off x="0" y="525772"/>
          <a:ext cx="3888432" cy="46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Emrah ÖZKAN – Sosyal Bilgiler</a:t>
          </a:r>
          <a:endParaRPr lang="tr-TR" sz="2000" kern="1200" dirty="0"/>
        </a:p>
      </dsp:txBody>
      <dsp:txXfrm>
        <a:off x="0" y="525772"/>
        <a:ext cx="3888432" cy="468000"/>
      </dsp:txXfrm>
    </dsp:sp>
    <dsp:sp modelId="{CDCF0F22-0D76-4EBB-A766-F435EE976FC8}">
      <dsp:nvSpPr>
        <dsp:cNvPr id="0" name=""/>
        <dsp:cNvSpPr/>
      </dsp:nvSpPr>
      <dsp:spPr>
        <a:xfrm>
          <a:off x="0" y="1051372"/>
          <a:ext cx="3888432" cy="46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Aylin ÇAKI BUHAN – Fen Bilimler</a:t>
          </a:r>
          <a:endParaRPr lang="tr-TR" sz="2000" kern="1200" dirty="0"/>
        </a:p>
      </dsp:txBody>
      <dsp:txXfrm>
        <a:off x="0" y="1051372"/>
        <a:ext cx="3888432" cy="468000"/>
      </dsp:txXfrm>
    </dsp:sp>
    <dsp:sp modelId="{16E8B723-D91C-4E91-858C-40D1395EA753}">
      <dsp:nvSpPr>
        <dsp:cNvPr id="0" name=""/>
        <dsp:cNvSpPr/>
      </dsp:nvSpPr>
      <dsp:spPr>
        <a:xfrm>
          <a:off x="0" y="1576972"/>
          <a:ext cx="3888432" cy="46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Cihan BUHAN - Türkçe</a:t>
          </a:r>
          <a:endParaRPr lang="tr-TR" sz="2000" kern="1200" dirty="0"/>
        </a:p>
      </dsp:txBody>
      <dsp:txXfrm>
        <a:off x="0" y="1576972"/>
        <a:ext cx="3888432" cy="468000"/>
      </dsp:txXfrm>
    </dsp:sp>
    <dsp:sp modelId="{22936495-AFEB-495B-A52C-5317E52F07CF}">
      <dsp:nvSpPr>
        <dsp:cNvPr id="0" name=""/>
        <dsp:cNvSpPr/>
      </dsp:nvSpPr>
      <dsp:spPr>
        <a:xfrm>
          <a:off x="0" y="2102572"/>
          <a:ext cx="3888432" cy="46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Şahin CAM – Din Kültürü ve </a:t>
          </a:r>
          <a:r>
            <a:rPr lang="tr-TR" sz="2000" kern="1200" dirty="0" err="1" smtClean="0"/>
            <a:t>Ahl</a:t>
          </a:r>
          <a:r>
            <a:rPr lang="tr-TR" sz="2000" kern="1200" dirty="0" smtClean="0"/>
            <a:t>. </a:t>
          </a:r>
          <a:r>
            <a:rPr lang="tr-TR" sz="2000" kern="1200" dirty="0" err="1" smtClean="0"/>
            <a:t>Bl</a:t>
          </a:r>
          <a:r>
            <a:rPr lang="tr-TR" sz="2000" kern="1200" dirty="0" smtClean="0"/>
            <a:t>.</a:t>
          </a:r>
          <a:endParaRPr lang="tr-TR" sz="2000" kern="1200" dirty="0"/>
        </a:p>
      </dsp:txBody>
      <dsp:txXfrm>
        <a:off x="0" y="2102572"/>
        <a:ext cx="3888432" cy="468000"/>
      </dsp:txXfrm>
    </dsp:sp>
    <dsp:sp modelId="{4A8FE529-3B53-4B80-BC21-327B27B81F48}">
      <dsp:nvSpPr>
        <dsp:cNvPr id="0" name=""/>
        <dsp:cNvSpPr/>
      </dsp:nvSpPr>
      <dsp:spPr>
        <a:xfrm>
          <a:off x="0" y="2628172"/>
          <a:ext cx="3888432" cy="46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t>Saffet GELMEZ - Matematik</a:t>
          </a:r>
          <a:endParaRPr lang="tr-TR" sz="2000" kern="1200" dirty="0"/>
        </a:p>
      </dsp:txBody>
      <dsp:txXfrm>
        <a:off x="0" y="2628172"/>
        <a:ext cx="3888432" cy="468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F75050-0E15-4C5B-92B0-66D068882F1F}" type="datetimeFigureOut">
              <a:rPr lang="tr-TR" smtClean="0"/>
              <a:pPr/>
              <a:t>06.05.2020</a:t>
            </a:fld>
            <a:endParaRPr lang="tr-TR"/>
          </a:p>
        </p:txBody>
      </p:sp>
      <p:sp>
        <p:nvSpPr>
          <p:cNvPr id="17" name="16 Altbilgi Yer Tutucusu"/>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06.05.2020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6553200" y="6248402"/>
            <a:ext cx="2209800" cy="365125"/>
          </a:xfrm>
        </p:spPr>
        <p:txBody>
          <a:bodyPr/>
          <a:lstStyle/>
          <a:p>
            <a:fld id="{D9F75050-0E15-4C5B-92B0-66D068882F1F}" type="datetimeFigureOut">
              <a:rPr lang="tr-TR" smtClean="0"/>
              <a:pPr/>
              <a:t>06.05.2020</a:t>
            </a:fld>
            <a:endParaRPr lang="tr-TR"/>
          </a:p>
        </p:txBody>
      </p:sp>
      <p:sp>
        <p:nvSpPr>
          <p:cNvPr id="5" name="4 Altbilgi Yer Tutucusu"/>
          <p:cNvSpPr>
            <a:spLocks noGrp="1"/>
          </p:cNvSpPr>
          <p:nvPr>
            <p:ph type="ftr" sz="quarter" idx="11"/>
          </p:nvPr>
        </p:nvSpPr>
        <p:spPr>
          <a:xfrm>
            <a:off x="457201" y="6248207"/>
            <a:ext cx="5573483" cy="365125"/>
          </a:xfrm>
        </p:spPr>
        <p:txBody>
          <a:bodyPr/>
          <a:lstStyle/>
          <a:p>
            <a:endParaRPr lang="tr-T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2"/>
            <a:ext cx="533400" cy="244476"/>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06.05.2020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06.05.2020</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7 Veri Yer Tutucusu"/>
          <p:cNvSpPr>
            <a:spLocks noGrp="1"/>
          </p:cNvSpPr>
          <p:nvPr>
            <p:ph type="dt" sz="half" idx="15"/>
          </p:nvPr>
        </p:nvSpPr>
        <p:spPr/>
        <p:txBody>
          <a:bodyPr rtlCol="0"/>
          <a:lstStyle/>
          <a:p>
            <a:fld id="{D9F75050-0E15-4C5B-92B0-66D068882F1F}" type="datetimeFigureOut">
              <a:rPr lang="tr-TR" smtClean="0"/>
              <a:pPr/>
              <a:t>06.05.2020</a:t>
            </a:fld>
            <a:endParaRPr lang="tr-TR"/>
          </a:p>
        </p:txBody>
      </p:sp>
      <p:sp>
        <p:nvSpPr>
          <p:cNvPr id="10" name="9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2" name="11 Altbilgi Yer Tutucusu"/>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5"/>
          </p:nvPr>
        </p:nvSpPr>
        <p:spPr/>
        <p:txBody>
          <a:bodyPr rtlCol="0"/>
          <a:lstStyle/>
          <a:p>
            <a:fld id="{D9F75050-0E15-4C5B-92B0-66D068882F1F}" type="datetimeFigureOut">
              <a:rPr lang="tr-TR" smtClean="0"/>
              <a:pPr/>
              <a:t>06.05.2020</a:t>
            </a:fld>
            <a:endParaRPr lang="tr-TR"/>
          </a:p>
        </p:txBody>
      </p:sp>
      <p:sp>
        <p:nvSpPr>
          <p:cNvPr id="12" name="11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4" name="13 Altbilgi Yer Tutucusu"/>
          <p:cNvSpPr>
            <a:spLocks noGrp="1"/>
          </p:cNvSpPr>
          <p:nvPr>
            <p:ph type="ftr" sz="quarter" idx="17"/>
          </p:nvPr>
        </p:nvSpPr>
        <p:spPr/>
        <p:txBody>
          <a:bodyPr rtlCol="0"/>
          <a:lstStyle/>
          <a:p>
            <a:endParaRPr lang="tr-T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06.05.2020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06.05.2020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06.05.2020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6248400" y="6248400"/>
            <a:ext cx="2667000" cy="365125"/>
          </a:xfrm>
        </p:spPr>
        <p:txBody>
          <a:bodyPr rtlCol="0"/>
          <a:lstStyle/>
          <a:p>
            <a:fld id="{D9F75050-0E15-4C5B-92B0-66D068882F1F}" type="datetimeFigureOut">
              <a:rPr lang="tr-TR" smtClean="0"/>
              <a:pPr/>
              <a:t>06.05.2020</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a:xfrm>
            <a:off x="1600200" y="6248206"/>
            <a:ext cx="4572000" cy="365125"/>
          </a:xfrm>
        </p:spPr>
        <p:txBody>
          <a:bodyPr rtlCol="0"/>
          <a:lstStyle/>
          <a:p>
            <a:endParaRPr lang="tr-T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F75050-0E15-4C5B-92B0-66D068882F1F}" type="datetimeFigureOut">
              <a:rPr lang="tr-TR" smtClean="0"/>
              <a:pPr/>
              <a:t>06.05.2020</a:t>
            </a:fld>
            <a:endParaRPr lang="tr-TR"/>
          </a:p>
        </p:txBody>
      </p:sp>
      <p:sp>
        <p:nvSpPr>
          <p:cNvPr id="3" name="2 Altbilgi Yer Tutucusu"/>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4077072"/>
            <a:ext cx="8352928" cy="1828800"/>
          </a:xfrm>
        </p:spPr>
        <p:txBody>
          <a:bodyPr/>
          <a:lstStyle/>
          <a:p>
            <a:pPr algn="ctr"/>
            <a:r>
              <a:rPr lang="tr-TR" dirty="0" err="1" smtClean="0">
                <a:latin typeface="Calibri" pitchFamily="34" charset="0"/>
              </a:rPr>
              <a:t>Çukuröz</a:t>
            </a:r>
            <a:r>
              <a:rPr lang="tr-TR" dirty="0" smtClean="0">
                <a:latin typeface="Calibri" pitchFamily="34" charset="0"/>
              </a:rPr>
              <a:t> imam hatip ortaokulu</a:t>
            </a:r>
            <a:endParaRPr lang="tr-TR" dirty="0">
              <a:latin typeface="Calibri" pitchFamily="34" charset="0"/>
            </a:endParaRPr>
          </a:p>
        </p:txBody>
      </p:sp>
      <p:sp>
        <p:nvSpPr>
          <p:cNvPr id="3" name="2 Alt Başlık"/>
          <p:cNvSpPr>
            <a:spLocks noGrp="1"/>
          </p:cNvSpPr>
          <p:nvPr>
            <p:ph type="subTitle" idx="1"/>
          </p:nvPr>
        </p:nvSpPr>
        <p:spPr>
          <a:xfrm>
            <a:off x="1043608" y="6021288"/>
            <a:ext cx="1152128" cy="685800"/>
          </a:xfrm>
        </p:spPr>
        <p:txBody>
          <a:bodyPr>
            <a:normAutofit fontScale="92500"/>
          </a:bodyPr>
          <a:lstStyle/>
          <a:p>
            <a:r>
              <a:rPr lang="tr-TR" sz="4000" dirty="0" smtClean="0">
                <a:latin typeface="Calibri" pitchFamily="34" charset="0"/>
              </a:rPr>
              <a:t>2020</a:t>
            </a:r>
            <a:endParaRPr lang="tr-TR" sz="4000" dirty="0">
              <a:latin typeface="Calibri" pitchFamily="34" charset="0"/>
            </a:endParaRPr>
          </a:p>
        </p:txBody>
      </p:sp>
      <p:sp>
        <p:nvSpPr>
          <p:cNvPr id="5" name="4 Metin kutusu"/>
          <p:cNvSpPr txBox="1"/>
          <p:nvPr/>
        </p:nvSpPr>
        <p:spPr>
          <a:xfrm>
            <a:off x="2411760" y="6165304"/>
            <a:ext cx="6732240" cy="369332"/>
          </a:xfrm>
          <a:prstGeom prst="rect">
            <a:avLst/>
          </a:prstGeom>
          <a:noFill/>
        </p:spPr>
        <p:txBody>
          <a:bodyPr wrap="square" rtlCol="0">
            <a:spAutoFit/>
          </a:bodyPr>
          <a:lstStyle/>
          <a:p>
            <a:r>
              <a:rPr lang="tr-TR" dirty="0" smtClean="0"/>
              <a:t>TANITIM                                                                    BAYAT/ÇORUM</a:t>
            </a:r>
            <a:endParaRPr lang="tr-TR" dirty="0"/>
          </a:p>
        </p:txBody>
      </p:sp>
      <p:pic>
        <p:nvPicPr>
          <p:cNvPr id="1026" name="Picture 2" descr="C:\Users\şakirşen\Desktop\OKUL ANA BİNA\OKUL BİNASI\Okul dışı 2.jpg"/>
          <p:cNvPicPr>
            <a:picLocks noChangeAspect="1" noChangeArrowheads="1"/>
          </p:cNvPicPr>
          <p:nvPr/>
        </p:nvPicPr>
        <p:blipFill>
          <a:blip r:embed="rId2" cstate="print"/>
          <a:srcRect/>
          <a:stretch>
            <a:fillRect/>
          </a:stretch>
        </p:blipFill>
        <p:spPr bwMode="auto">
          <a:xfrm>
            <a:off x="1331640" y="404664"/>
            <a:ext cx="640871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alibri" pitchFamily="34" charset="0"/>
              </a:rPr>
              <a:t>BİLİŞİM SINIFIMIZ</a:t>
            </a:r>
            <a:endParaRPr lang="tr-TR" dirty="0"/>
          </a:p>
        </p:txBody>
      </p:sp>
      <p:pic>
        <p:nvPicPr>
          <p:cNvPr id="3075" name="Picture 3" descr="C:\Users\şakirşen\Desktop\5.JPG"/>
          <p:cNvPicPr>
            <a:picLocks noChangeAspect="1" noChangeArrowheads="1"/>
          </p:cNvPicPr>
          <p:nvPr/>
        </p:nvPicPr>
        <p:blipFill>
          <a:blip r:embed="rId2" cstate="print"/>
          <a:srcRect/>
          <a:stretch>
            <a:fillRect/>
          </a:stretch>
        </p:blipFill>
        <p:spPr bwMode="auto">
          <a:xfrm>
            <a:off x="611560" y="1988840"/>
            <a:ext cx="6408712" cy="248079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alibri" pitchFamily="34" charset="0"/>
              </a:rPr>
              <a:t>ÖĞRETMENLER ODAMIZ</a:t>
            </a:r>
            <a:endParaRPr lang="tr-TR" dirty="0">
              <a:latin typeface="Calibri" pitchFamily="34" charset="0"/>
            </a:endParaRPr>
          </a:p>
        </p:txBody>
      </p:sp>
      <p:pic>
        <p:nvPicPr>
          <p:cNvPr id="2050" name="Picture 2" descr="C:\Users\şakirşen\Desktop\OKUL ANA BİNA\OKUL BİNASI\Öğretmenler odası.jpg"/>
          <p:cNvPicPr>
            <a:picLocks noChangeAspect="1" noChangeArrowheads="1"/>
          </p:cNvPicPr>
          <p:nvPr/>
        </p:nvPicPr>
        <p:blipFill>
          <a:blip r:embed="rId2" cstate="print"/>
          <a:srcRect/>
          <a:stretch>
            <a:fillRect/>
          </a:stretch>
        </p:blipFill>
        <p:spPr bwMode="auto">
          <a:xfrm>
            <a:off x="539552" y="1772816"/>
            <a:ext cx="7992888" cy="489654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alibri" pitchFamily="34" charset="0"/>
              </a:rPr>
              <a:t>LAVABOLARIMIZ</a:t>
            </a:r>
            <a:endParaRPr lang="tr-TR" dirty="0">
              <a:latin typeface="Calibri" pitchFamily="34" charset="0"/>
            </a:endParaRPr>
          </a:p>
        </p:txBody>
      </p:sp>
      <p:pic>
        <p:nvPicPr>
          <p:cNvPr id="4098" name="Picture 2" descr="C:\Users\şakirşen\Desktop\4.JPG"/>
          <p:cNvPicPr>
            <a:picLocks noChangeAspect="1" noChangeArrowheads="1"/>
          </p:cNvPicPr>
          <p:nvPr/>
        </p:nvPicPr>
        <p:blipFill>
          <a:blip r:embed="rId2" cstate="print"/>
          <a:srcRect/>
          <a:stretch>
            <a:fillRect/>
          </a:stretch>
        </p:blipFill>
        <p:spPr bwMode="auto">
          <a:xfrm>
            <a:off x="395536" y="4293096"/>
            <a:ext cx="6120680" cy="2372872"/>
          </a:xfrm>
          <a:prstGeom prst="rect">
            <a:avLst/>
          </a:prstGeom>
          <a:noFill/>
        </p:spPr>
      </p:pic>
      <p:pic>
        <p:nvPicPr>
          <p:cNvPr id="4099" name="Picture 3" descr="C:\Users\şakirşen\Desktop\6.JPG"/>
          <p:cNvPicPr>
            <a:picLocks noChangeAspect="1" noChangeArrowheads="1"/>
          </p:cNvPicPr>
          <p:nvPr/>
        </p:nvPicPr>
        <p:blipFill>
          <a:blip r:embed="rId3" cstate="print"/>
          <a:srcRect/>
          <a:stretch>
            <a:fillRect/>
          </a:stretch>
        </p:blipFill>
        <p:spPr bwMode="auto">
          <a:xfrm>
            <a:off x="467544" y="1628800"/>
            <a:ext cx="6048672" cy="23762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alibri" pitchFamily="34" charset="0"/>
              </a:rPr>
              <a:t>BAHÇEMİZ</a:t>
            </a:r>
            <a:endParaRPr lang="tr-TR" dirty="0">
              <a:latin typeface="Calibri" pitchFamily="34" charset="0"/>
            </a:endParaRPr>
          </a:p>
        </p:txBody>
      </p:sp>
      <p:pic>
        <p:nvPicPr>
          <p:cNvPr id="6146" name="Picture 2" descr="C:\Users\şakirşen\Desktop\78.JPG"/>
          <p:cNvPicPr>
            <a:picLocks noChangeAspect="1" noChangeArrowheads="1"/>
          </p:cNvPicPr>
          <p:nvPr/>
        </p:nvPicPr>
        <p:blipFill>
          <a:blip r:embed="rId2" cstate="print"/>
          <a:srcRect/>
          <a:stretch>
            <a:fillRect/>
          </a:stretch>
        </p:blipFill>
        <p:spPr bwMode="auto">
          <a:xfrm>
            <a:off x="611560" y="1772816"/>
            <a:ext cx="7200800" cy="28471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alibri" pitchFamily="34" charset="0"/>
              </a:rPr>
              <a:t>TARİHÇE</a:t>
            </a:r>
            <a:endParaRPr lang="tr-TR" dirty="0">
              <a:latin typeface="Calibri" pitchFamily="34" charset="0"/>
            </a:endParaRPr>
          </a:p>
        </p:txBody>
      </p:sp>
      <p:sp>
        <p:nvSpPr>
          <p:cNvPr id="3" name="2 İçerik Yer Tutucusu"/>
          <p:cNvSpPr>
            <a:spLocks noGrp="1"/>
          </p:cNvSpPr>
          <p:nvPr>
            <p:ph sz="quarter" idx="1"/>
          </p:nvPr>
        </p:nvSpPr>
        <p:spPr>
          <a:xfrm>
            <a:off x="611560" y="1844824"/>
            <a:ext cx="8153400" cy="4495800"/>
          </a:xfrm>
        </p:spPr>
        <p:txBody>
          <a:bodyPr>
            <a:normAutofit fontScale="92500" lnSpcReduction="20000"/>
          </a:bodyPr>
          <a:lstStyle/>
          <a:p>
            <a:r>
              <a:rPr lang="tr-TR" dirty="0" smtClean="0">
                <a:latin typeface="Calibri" pitchFamily="34" charset="0"/>
              </a:rPr>
              <a:t>Okulumuz 2015 yılında velilerimiz talepleri doğrultusunda valilik oluru ile imam hatip ortaokulu olarak hizmet vermeye başlamıştır.</a:t>
            </a:r>
          </a:p>
          <a:p>
            <a:r>
              <a:rPr lang="tr-TR" dirty="0" smtClean="0">
                <a:latin typeface="Calibri" pitchFamily="34" charset="0"/>
              </a:rPr>
              <a:t>2015-2016 Eğitim-Öğretim Yılı itibariyle imam hatip ortaokuluna ilk kayıtlarını almıştır.</a:t>
            </a:r>
          </a:p>
          <a:p>
            <a:r>
              <a:rPr lang="tr-TR" dirty="0" smtClean="0">
                <a:latin typeface="Calibri" pitchFamily="34" charset="0"/>
              </a:rPr>
              <a:t>Daha sonra kademeli olarak tamamen imam hatip ortaokuluna dönüşmüştür.</a:t>
            </a:r>
          </a:p>
          <a:p>
            <a:r>
              <a:rPr lang="tr-TR" dirty="0" smtClean="0">
                <a:latin typeface="Calibri" pitchFamily="34" charset="0"/>
              </a:rPr>
              <a:t>2018-2019 Eğitim-Öğretim yılında ilk mezunlarını vermiştir.</a:t>
            </a:r>
          </a:p>
          <a:p>
            <a:r>
              <a:rPr lang="tr-TR" dirty="0" smtClean="0">
                <a:latin typeface="Calibri" pitchFamily="34" charset="0"/>
              </a:rPr>
              <a:t>Günümüzde İmam Hatip Ortaokulu olarak hizmete devam etmektedir.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alibri" pitchFamily="34" charset="0"/>
              </a:rPr>
              <a:t>VİZYON</a:t>
            </a:r>
            <a:endParaRPr lang="tr-TR" dirty="0">
              <a:latin typeface="Calibri" pitchFamily="34" charset="0"/>
            </a:endParaRPr>
          </a:p>
        </p:txBody>
      </p:sp>
      <p:sp>
        <p:nvSpPr>
          <p:cNvPr id="3" name="2 İçerik Yer Tutucusu"/>
          <p:cNvSpPr>
            <a:spLocks noGrp="1"/>
          </p:cNvSpPr>
          <p:nvPr>
            <p:ph sz="quarter" idx="1"/>
          </p:nvPr>
        </p:nvSpPr>
        <p:spPr>
          <a:xfrm>
            <a:off x="683568" y="1844824"/>
            <a:ext cx="8153400" cy="4495800"/>
          </a:xfrm>
        </p:spPr>
        <p:txBody>
          <a:bodyPr>
            <a:normAutofit lnSpcReduction="10000"/>
          </a:bodyPr>
          <a:lstStyle/>
          <a:p>
            <a:r>
              <a:rPr lang="tr-TR" dirty="0" smtClean="0">
                <a:latin typeface="Calibri" pitchFamily="34" charset="0"/>
              </a:rPr>
              <a:t>21.yüzyılın çağdaş eğitim düzeyine erişmek için Atatürk ilkelerinden ödün vermeyen, çağdaş dünyaya ayak uydurabilen, yeniliklere açık, akılcı, dinamik, sorumluluğunu bilen, pozitif düşünebilen, öz kültürünü tanıyan, koruyan, kendine güvenip fikirler üretebilen, sosyal, sanatsal ve sportif etkinliklerde kendini ifade edebilen, geleceğin gençlerinin kusurlarını ve eksiklerini bulmayı değil, başarılarını gösterip alkışlamayı seçen anlayışı benimsiyoruz.</a:t>
            </a:r>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alibri" pitchFamily="34" charset="0"/>
              </a:rPr>
              <a:t>MİSYON</a:t>
            </a:r>
            <a:endParaRPr lang="tr-TR" dirty="0">
              <a:latin typeface="Calibri" pitchFamily="34" charset="0"/>
            </a:endParaRPr>
          </a:p>
        </p:txBody>
      </p:sp>
      <p:sp>
        <p:nvSpPr>
          <p:cNvPr id="3" name="2 İçerik Yer Tutucusu"/>
          <p:cNvSpPr>
            <a:spLocks noGrp="1"/>
          </p:cNvSpPr>
          <p:nvPr>
            <p:ph sz="quarter" idx="1"/>
          </p:nvPr>
        </p:nvSpPr>
        <p:spPr>
          <a:xfrm>
            <a:off x="539552" y="1700808"/>
            <a:ext cx="8153400" cy="4495800"/>
          </a:xfrm>
        </p:spPr>
        <p:txBody>
          <a:bodyPr>
            <a:normAutofit fontScale="92500" lnSpcReduction="10000"/>
          </a:bodyPr>
          <a:lstStyle/>
          <a:p>
            <a:r>
              <a:rPr lang="tr-TR" dirty="0" smtClean="0">
                <a:latin typeface="Calibri" pitchFamily="34" charset="0"/>
              </a:rPr>
              <a:t>Atatürk ilkelerine bağlı, Atatürk devrimlerini özümsemiş Tarihine ve kültürüne bağlı Gücünü tarihinden alan , Cumhuriyetimizle yaşıt Okul kültürünü benimsemiş Bilime, gelişmeye, teknolojiye önem veren Saygı , sevgi ve dostluk bilincinin yerleştiği Sanatta ,sporda, bilimde uygulamalı eğitime önem veren Çalışan, üreten, kendisiyle ve çevresiyle barışık, en az iki yabancı dil konuşabilen, katılımcı , sorumluluk sahibi, laik, demokratik , araştıran,sorgulayan, ulusal değerlerine sahip çıkan ve evrensel değerlere ulaşan gençleri yüksek öğrenime hazırlamaktır.</a:t>
            </a:r>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alibri" pitchFamily="34" charset="0"/>
              </a:rPr>
              <a:t>GENEL BİLGİLER</a:t>
            </a:r>
            <a:endParaRPr lang="tr-TR" dirty="0">
              <a:latin typeface="Calibri" pitchFamily="34" charset="0"/>
            </a:endParaRPr>
          </a:p>
        </p:txBody>
      </p:sp>
      <p:sp>
        <p:nvSpPr>
          <p:cNvPr id="3" name="2 İçerik Yer Tutucusu"/>
          <p:cNvSpPr>
            <a:spLocks noGrp="1"/>
          </p:cNvSpPr>
          <p:nvPr>
            <p:ph sz="quarter" idx="1"/>
          </p:nvPr>
        </p:nvSpPr>
        <p:spPr/>
        <p:txBody>
          <a:bodyPr/>
          <a:lstStyle/>
          <a:p>
            <a:r>
              <a:rPr lang="tr-TR" dirty="0" smtClean="0">
                <a:latin typeface="Calibri" pitchFamily="34" charset="0"/>
              </a:rPr>
              <a:t>Isınma şekli kaloriferlidir.</a:t>
            </a:r>
          </a:p>
          <a:p>
            <a:r>
              <a:rPr lang="tr-TR" dirty="0" smtClean="0">
                <a:latin typeface="Calibri" pitchFamily="34" charset="0"/>
              </a:rPr>
              <a:t>Taşımalı sistem vardır.</a:t>
            </a:r>
          </a:p>
          <a:p>
            <a:r>
              <a:rPr lang="tr-TR" dirty="0" smtClean="0">
                <a:latin typeface="Calibri" pitchFamily="34" charset="0"/>
              </a:rPr>
              <a:t>Taşımalı gelen öğrencilerimiz için yemekhanemiz mevcuttur.</a:t>
            </a:r>
          </a:p>
          <a:p>
            <a:r>
              <a:rPr lang="tr-TR" dirty="0" smtClean="0">
                <a:latin typeface="Calibri" pitchFamily="34" charset="0"/>
              </a:rPr>
              <a:t>Bütün sınıflarımızda akıllı tahta mevcuttur.</a:t>
            </a:r>
          </a:p>
          <a:p>
            <a:r>
              <a:rPr lang="tr-TR" dirty="0" smtClean="0">
                <a:latin typeface="Calibri" pitchFamily="34" charset="0"/>
              </a:rPr>
              <a:t>Konferans salonu, kütüphane ve kapalı spor salonumuz yoktur.</a:t>
            </a:r>
          </a:p>
          <a:p>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alibri" pitchFamily="34" charset="0"/>
              </a:rPr>
              <a:t>İLETİŞİM BİLGİLERİMİZ</a:t>
            </a:r>
            <a:endParaRPr lang="tr-TR" dirty="0">
              <a:latin typeface="Calibri" pitchFamily="34" charset="0"/>
            </a:endParaRPr>
          </a:p>
        </p:txBody>
      </p:sp>
      <p:pic>
        <p:nvPicPr>
          <p:cNvPr id="2050" name="Picture 2" descr="C:\Users\şakirşen\Desktop\1.JPG"/>
          <p:cNvPicPr>
            <a:picLocks noChangeAspect="1" noChangeArrowheads="1"/>
          </p:cNvPicPr>
          <p:nvPr/>
        </p:nvPicPr>
        <p:blipFill>
          <a:blip r:embed="rId2" cstate="print"/>
          <a:srcRect/>
          <a:stretch>
            <a:fillRect/>
          </a:stretch>
        </p:blipFill>
        <p:spPr bwMode="auto">
          <a:xfrm>
            <a:off x="899592" y="2492896"/>
            <a:ext cx="7560840" cy="266429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alibri" pitchFamily="34" charset="0"/>
              </a:rPr>
              <a:t>ULAŞIM BİLGİLERİMİZ</a:t>
            </a:r>
            <a:endParaRPr lang="tr-TR" dirty="0">
              <a:latin typeface="Calibri" pitchFamily="34" charset="0"/>
            </a:endParaRPr>
          </a:p>
        </p:txBody>
      </p:sp>
      <p:sp>
        <p:nvSpPr>
          <p:cNvPr id="3" name="2 İçerik Yer Tutucusu"/>
          <p:cNvSpPr>
            <a:spLocks noGrp="1"/>
          </p:cNvSpPr>
          <p:nvPr>
            <p:ph sz="quarter" idx="1"/>
          </p:nvPr>
        </p:nvSpPr>
        <p:spPr>
          <a:xfrm>
            <a:off x="611560" y="1700808"/>
            <a:ext cx="8153400" cy="4495800"/>
          </a:xfrm>
        </p:spPr>
        <p:txBody>
          <a:bodyPr/>
          <a:lstStyle/>
          <a:p>
            <a:r>
              <a:rPr lang="tr-TR" dirty="0" smtClean="0">
                <a:latin typeface="Calibri" pitchFamily="34" charset="0"/>
              </a:rPr>
              <a:t>Köye ulaşım köy servisleriyle yapılıyor.</a:t>
            </a:r>
          </a:p>
          <a:p>
            <a:r>
              <a:rPr lang="tr-TR" dirty="0" smtClean="0">
                <a:latin typeface="Calibri" pitchFamily="34" charset="0"/>
              </a:rPr>
              <a:t>İlçeye 35 km İl Merkezine 124 km </a:t>
            </a:r>
            <a:r>
              <a:rPr lang="tr-TR" dirty="0" err="1" smtClean="0">
                <a:latin typeface="Calibri" pitchFamily="34" charset="0"/>
              </a:rPr>
              <a:t>dir</a:t>
            </a:r>
            <a:r>
              <a:rPr lang="tr-TR" dirty="0" smtClean="0">
                <a:latin typeface="Calibri" pitchFamily="34" charset="0"/>
              </a:rPr>
              <a:t>.</a:t>
            </a:r>
            <a:endParaRPr lang="tr-TR"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latin typeface="Calibri" pitchFamily="34" charset="0"/>
              </a:rPr>
              <a:t>OKUL MÜDÜRÜMÜZ VE ÖĞRETMENLERİMİZ</a:t>
            </a:r>
            <a:endParaRPr lang="tr-TR" sz="3200" dirty="0">
              <a:latin typeface="Calibri" pitchFamily="34" charset="0"/>
            </a:endParaRPr>
          </a:p>
        </p:txBody>
      </p:sp>
      <p:pic>
        <p:nvPicPr>
          <p:cNvPr id="5122" name="Picture 2" descr="C:\Users\şakirşen\Desktop\7.JPG"/>
          <p:cNvPicPr>
            <a:picLocks noChangeAspect="1" noChangeArrowheads="1"/>
          </p:cNvPicPr>
          <p:nvPr/>
        </p:nvPicPr>
        <p:blipFill>
          <a:blip r:embed="rId2" cstate="print"/>
          <a:srcRect/>
          <a:stretch>
            <a:fillRect/>
          </a:stretch>
        </p:blipFill>
        <p:spPr bwMode="auto">
          <a:xfrm>
            <a:off x="467544" y="2276872"/>
            <a:ext cx="3790951" cy="2828925"/>
          </a:xfrm>
          <a:prstGeom prst="rect">
            <a:avLst/>
          </a:prstGeom>
          <a:noFill/>
        </p:spPr>
      </p:pic>
      <p:sp>
        <p:nvSpPr>
          <p:cNvPr id="5" name="4 Metin kutusu"/>
          <p:cNvSpPr txBox="1"/>
          <p:nvPr/>
        </p:nvSpPr>
        <p:spPr>
          <a:xfrm>
            <a:off x="827584" y="1844824"/>
            <a:ext cx="2871299" cy="369332"/>
          </a:xfrm>
          <a:prstGeom prst="rect">
            <a:avLst/>
          </a:prstGeom>
          <a:noFill/>
        </p:spPr>
        <p:txBody>
          <a:bodyPr wrap="none" rtlCol="0">
            <a:spAutoFit/>
          </a:bodyPr>
          <a:lstStyle/>
          <a:p>
            <a:r>
              <a:rPr lang="tr-TR" dirty="0" smtClean="0">
                <a:latin typeface="Calibri" pitchFamily="34" charset="0"/>
              </a:rPr>
              <a:t>OKUL MÜDÜRÜ – ŞAKİR ŞEN</a:t>
            </a:r>
            <a:endParaRPr lang="tr-TR" dirty="0">
              <a:latin typeface="Calibri" pitchFamily="34" charset="0"/>
            </a:endParaRPr>
          </a:p>
        </p:txBody>
      </p:sp>
      <p:graphicFrame>
        <p:nvGraphicFramePr>
          <p:cNvPr id="7" name="6 Diyagram"/>
          <p:cNvGraphicFramePr/>
          <p:nvPr/>
        </p:nvGraphicFramePr>
        <p:xfrm>
          <a:off x="4788024" y="2132856"/>
          <a:ext cx="3888432"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Calibri" pitchFamily="34" charset="0"/>
              </a:rPr>
              <a:t>DERSLİKLERİMİZ</a:t>
            </a:r>
            <a:endParaRPr lang="tr-TR" dirty="0">
              <a:latin typeface="Calibri" pitchFamily="34" charset="0"/>
            </a:endParaRPr>
          </a:p>
        </p:txBody>
      </p:sp>
      <p:pic>
        <p:nvPicPr>
          <p:cNvPr id="1027" name="Picture 3" descr="C:\Users\şakirşen\Desktop\2.JPG"/>
          <p:cNvPicPr>
            <a:picLocks noChangeAspect="1" noChangeArrowheads="1"/>
          </p:cNvPicPr>
          <p:nvPr/>
        </p:nvPicPr>
        <p:blipFill>
          <a:blip r:embed="rId2" cstate="print"/>
          <a:srcRect/>
          <a:stretch>
            <a:fillRect/>
          </a:stretch>
        </p:blipFill>
        <p:spPr bwMode="auto">
          <a:xfrm>
            <a:off x="395536" y="1772816"/>
            <a:ext cx="5324475" cy="2047875"/>
          </a:xfrm>
          <a:prstGeom prst="rect">
            <a:avLst/>
          </a:prstGeom>
          <a:noFill/>
        </p:spPr>
      </p:pic>
      <p:pic>
        <p:nvPicPr>
          <p:cNvPr id="1028" name="Picture 4" descr="C:\Users\şakirşen\Desktop\3.JPG"/>
          <p:cNvPicPr>
            <a:picLocks noChangeAspect="1" noChangeArrowheads="1"/>
          </p:cNvPicPr>
          <p:nvPr/>
        </p:nvPicPr>
        <p:blipFill>
          <a:blip r:embed="rId3" cstate="print"/>
          <a:srcRect/>
          <a:stretch>
            <a:fillRect/>
          </a:stretch>
        </p:blipFill>
        <p:spPr bwMode="auto">
          <a:xfrm>
            <a:off x="323528" y="3933056"/>
            <a:ext cx="5391150" cy="2028825"/>
          </a:xfrm>
          <a:prstGeom prst="rect">
            <a:avLst/>
          </a:prstGeom>
          <a:noFill/>
        </p:spPr>
      </p:pic>
      <p:sp>
        <p:nvSpPr>
          <p:cNvPr id="7" name="6 Metin kutusu"/>
          <p:cNvSpPr txBox="1"/>
          <p:nvPr/>
        </p:nvSpPr>
        <p:spPr>
          <a:xfrm>
            <a:off x="5796136" y="2924944"/>
            <a:ext cx="2880320" cy="1754326"/>
          </a:xfrm>
          <a:prstGeom prst="rect">
            <a:avLst/>
          </a:prstGeom>
          <a:noFill/>
        </p:spPr>
        <p:txBody>
          <a:bodyPr wrap="square" rtlCol="0">
            <a:spAutoFit/>
          </a:bodyPr>
          <a:lstStyle/>
          <a:p>
            <a:r>
              <a:rPr lang="tr-TR" dirty="0" smtClean="0"/>
              <a:t>Sınıflarımızda akıllı tahtalarımız mevcuttur.</a:t>
            </a:r>
          </a:p>
          <a:p>
            <a:endParaRPr lang="tr-TR" dirty="0" smtClean="0"/>
          </a:p>
          <a:p>
            <a:r>
              <a:rPr lang="tr-TR" dirty="0" smtClean="0"/>
              <a:t>Sınıflarımızın ortalama mevcudu 16 dır.</a:t>
            </a:r>
          </a:p>
          <a:p>
            <a:r>
              <a:rPr lang="tr-TR" dirty="0" smtClean="0"/>
              <a:t> </a:t>
            </a:r>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44</TotalTime>
  <Words>326</Words>
  <Application>Microsoft Office PowerPoint</Application>
  <PresentationFormat>Ekran Gösterisi (4:3)</PresentationFormat>
  <Paragraphs>40</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Ortalama</vt:lpstr>
      <vt:lpstr>Çukuröz imam hatip ortaokulu</vt:lpstr>
      <vt:lpstr>TARİHÇE</vt:lpstr>
      <vt:lpstr>VİZYON</vt:lpstr>
      <vt:lpstr>MİSYON</vt:lpstr>
      <vt:lpstr>GENEL BİLGİLER</vt:lpstr>
      <vt:lpstr>İLETİŞİM BİLGİLERİMİZ</vt:lpstr>
      <vt:lpstr>ULAŞIM BİLGİLERİMİZ</vt:lpstr>
      <vt:lpstr>OKUL MÜDÜRÜMÜZ VE ÖĞRETMENLERİMİZ</vt:lpstr>
      <vt:lpstr>DERSLİKLERİMİZ</vt:lpstr>
      <vt:lpstr>BİLİŞİM SINIFIMIZ</vt:lpstr>
      <vt:lpstr>ÖĞRETMENLER ODAMIZ</vt:lpstr>
      <vt:lpstr>LAVABOLARIMIZ</vt:lpstr>
      <vt:lpstr>BAHÇEMİZ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Çukuröz imam hatip ortaokulu</dc:title>
  <dc:creator>şakirşen</dc:creator>
  <cp:lastModifiedBy>şakirşen</cp:lastModifiedBy>
  <cp:revision>7</cp:revision>
  <dcterms:created xsi:type="dcterms:W3CDTF">2020-05-06T10:02:39Z</dcterms:created>
  <dcterms:modified xsi:type="dcterms:W3CDTF">2020-05-06T10:58:18Z</dcterms:modified>
</cp:coreProperties>
</file>